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Prata" panose="020B0604020202020204" charset="0"/>
      <p:regular r:id="rId10"/>
    </p:embeddedFont>
    <p:embeddedFont>
      <p:font typeface="Raleway" pitchFamily="2" charset="0"/>
      <p:regular r:id="rId11"/>
      <p:bold r:id="rId12"/>
    </p:embeddedFont>
    <p:embeddedFont>
      <p:font typeface="Raleway Bold" pitchFamily="2" charset="0"/>
      <p:bold r:id="rId1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465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0031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Queen: Rock Royalty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4466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Legendary band formed in London, 1970.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646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Freddie Mercury, Brian May, Roger Taylor, John Deacon.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78101"/>
            <a:ext cx="29295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Yehor</a:t>
            </a: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r>
              <a:rPr lang="en-US" sz="2200" b="1" dirty="0" err="1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Burlachenko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Birth of Queen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270522"/>
            <a:ext cx="30480" cy="4737378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7655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5256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75253" y="2610683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Smile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98775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Brian May and Roger Taylor's original band.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1029653" y="4144447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Mercury's Influence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Encouraged complex sounds and theatrical performances.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462" y="604111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Queen Forms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Mercury joins, renames band, Deacon completes lineup.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Evolution of Sound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Early Years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Progressive rock, hard rock, heavy metal influences.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Transition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Shift towards mainstream, mass-appealing style.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Mature Sound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Arena rock and pop rock elements.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724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Rise to Fame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389191" y="4527590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7262039" y="4385191"/>
            <a:ext cx="10620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622238" y="428267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Queen II (1974)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186"/>
            <a:ext cx="546877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First taste of chart success.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313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7220843" y="5410914"/>
            <a:ext cx="18859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443555" y="5308402"/>
            <a:ext cx="312003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Sheer Heart Attack (1974)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443555" y="5751909"/>
            <a:ext cx="546877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Continued momentum and popularity growth.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9191" y="6476524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7219771" y="6334125"/>
            <a:ext cx="1908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894052" y="6231612"/>
            <a:ext cx="329279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Night at the Opera (1975)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120"/>
            <a:ext cx="546877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fame with 'Bohemian Rhapsody'.</a:t>
            </a:r>
            <a:endParaRPr lang="en-US" sz="16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B5A24CB-ED6A-E9B5-6929-6D245FCDC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850" y="7158085"/>
            <a:ext cx="3781953" cy="10193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Iconic Anthems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 Will Rock You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Iconic stadium anthem, still played worldwide.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3004066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 Are the Champions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Triumphant song, staple at sporting events.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3577709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Another One Bites the Dust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Best-selling track, showcasing versatility.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8359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Mercury's Final Years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1987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Mercury diagnosed with AIDS, keeps it private.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1989-1991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Released 'The Miracle' and 'Innuendo' albums.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November 23, 1991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Mercury announces illness publicly.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November 24, 1991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46985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Mercury passes away, leaving a lasting legacy.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BA9A7BD-1E74-62D0-32D2-A4DADD79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897" y="7175114"/>
            <a:ext cx="3781953" cy="10193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935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Queen's Enduring Legacy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Record Sales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250-300 million albums sold globally.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Awards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Brit Award, Rock and Roll Hall of Fame.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Continuing 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Queen + Adam Lambert tours, inspiring new generations.</a:t>
            </a:r>
            <a:endParaRPr lang="en-US" sz="17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560E80C-D585-6970-EC10-BBD18774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325" y="7132113"/>
            <a:ext cx="3781953" cy="10193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261</Words>
  <Application>Microsoft Office PowerPoint</Application>
  <PresentationFormat>Personalizado</PresentationFormat>
  <Paragraphs>61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Raleway Bold</vt:lpstr>
      <vt:lpstr>Prata</vt:lpstr>
      <vt:lpstr>Raleway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YEHOR BURLACHENKO</cp:lastModifiedBy>
  <cp:revision>2</cp:revision>
  <dcterms:created xsi:type="dcterms:W3CDTF">2024-11-08T08:20:03Z</dcterms:created>
  <dcterms:modified xsi:type="dcterms:W3CDTF">2024-11-08T08:23:47Z</dcterms:modified>
</cp:coreProperties>
</file>